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3" r:id="rId15"/>
    <p:sldId id="270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2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1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5931-BA77-49D2-8BB0-6A4AA806C16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3A5E-F136-4EAA-8A10-6B0EE71CBAA2}" type="slidenum">
              <a:rPr lang="hr-HR" smtClean="0"/>
              <a:t>‹#›</a:t>
            </a:fld>
            <a:endParaRPr lang="hr-H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5931-BA77-49D2-8BB0-6A4AA806C16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3A5E-F136-4EAA-8A10-6B0EE71CBAA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5931-BA77-49D2-8BB0-6A4AA806C16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3A5E-F136-4EAA-8A10-6B0EE71CBAA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5931-BA77-49D2-8BB0-6A4AA806C16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3A5E-F136-4EAA-8A10-6B0EE71CBAA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5931-BA77-49D2-8BB0-6A4AA806C16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F2F3A5E-F136-4EAA-8A10-6B0EE71CBAA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5931-BA77-49D2-8BB0-6A4AA806C16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3A5E-F136-4EAA-8A10-6B0EE71CBAA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5931-BA77-49D2-8BB0-6A4AA806C16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3A5E-F136-4EAA-8A10-6B0EE71CBAA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5931-BA77-49D2-8BB0-6A4AA806C16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3A5E-F136-4EAA-8A10-6B0EE71CBAA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5931-BA77-49D2-8BB0-6A4AA806C16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3A5E-F136-4EAA-8A10-6B0EE71CBAA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5931-BA77-49D2-8BB0-6A4AA806C16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3A5E-F136-4EAA-8A10-6B0EE71CBAA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5931-BA77-49D2-8BB0-6A4AA806C16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3A5E-F136-4EAA-8A10-6B0EE71CBAA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3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0B5931-BA77-49D2-8BB0-6A4AA806C16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2F3A5E-F136-4EAA-8A10-6B0EE71CBAA2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2320280"/>
            <a:ext cx="8229600" cy="1828800"/>
          </a:xfrm>
        </p:spPr>
        <p:txBody>
          <a:bodyPr>
            <a:noAutofit/>
          </a:bodyPr>
          <a:lstStyle/>
          <a:p>
            <a:r>
              <a:rPr lang="mk-MK" sz="6600" dirty="0" smtClean="0"/>
              <a:t>КАКО ДА СЕ НАПРАВИ ПРЕЗЕНТАЦИЈА</a:t>
            </a:r>
            <a:endParaRPr lang="hr-HR" sz="6600" dirty="0"/>
          </a:p>
        </p:txBody>
      </p:sp>
    </p:spTree>
    <p:extLst>
      <p:ext uri="{BB962C8B-B14F-4D97-AF65-F5344CB8AC3E}">
        <p14:creationId xmlns:p14="http://schemas.microsoft.com/office/powerpoint/2010/main" val="28302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Autofit/>
          </a:bodyPr>
          <a:lstStyle/>
          <a:p>
            <a:r>
              <a:rPr lang="mk-MK" sz="4400" dirty="0" smtClean="0"/>
              <a:t>БОЈА НА ПОЗАДИНА И БУКВИ</a:t>
            </a:r>
            <a:r>
              <a:rPr lang="hr-HR" sz="4400" dirty="0" smtClean="0"/>
              <a:t> </a:t>
            </a:r>
            <a:endParaRPr lang="hr-H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Боите се барани, но, мораат да имаат јасна функција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Немојте да користите премногу бои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Држете се до истите бои во целата презентација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одбирањето на боите водете сметка на контрастот помеѓу бојата на позадината и бојата на буквите за да </a:t>
            </a:r>
            <a:r>
              <a:rPr lang="mk-MK" sz="3200" dirty="0" smtClean="0">
                <a:solidFill>
                  <a:srgbClr val="922A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читателот не би ги оптеретувал очите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 да текстот остане впечатлив. Најдобро е светли букви на темна подлога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Црн текст на бела позадина е сигурна, ама досадна варијанта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АНИМАЦИЈА НА ТЕКСТОТ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Внимавајте со анимациите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Премногу анимации на текстот ја нарушува динамиката на презентацијата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е успорување на текот од презентацијата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одвлекува вниманието од содржината</a:t>
            </a:r>
            <a:endParaRPr lang="hr-HR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Autofit/>
          </a:bodyPr>
          <a:lstStyle/>
          <a:p>
            <a:r>
              <a:rPr lang="mk-MK" sz="4400" dirty="0" smtClean="0"/>
              <a:t>МУЛТИМЕДИСКА СОДРЖИНА</a:t>
            </a:r>
            <a:endParaRPr lang="hr-H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Autofit/>
          </a:bodyPr>
          <a:lstStyle/>
          <a:p>
            <a:pPr marL="137160" indent="0" algn="just">
              <a:lnSpc>
                <a:spcPct val="150000"/>
              </a:lnSpc>
              <a:buNone/>
            </a:pP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Добра анимација може да влијае на памтењето на пораката, но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Анимациите и другите медии користете ги многу умерено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Анимацијата користете ја за привлекување на внимание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Анимација користи за појаснување или истакнување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СЛИКИ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Autofit/>
          </a:bodyPr>
          <a:lstStyle/>
          <a:p>
            <a:pPr marL="137160" indent="0" algn="just">
              <a:lnSpc>
                <a:spcPct val="200000"/>
              </a:lnSpc>
              <a:buNone/>
            </a:pP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Сликите се клучен елемент на секоја презентација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Сликата ја зајакнува или надополнува пораката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Сликата служи за да нешто полесно го предочите или објасните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624"/>
            <a:ext cx="9144000" cy="2664296"/>
          </a:xfrm>
        </p:spPr>
        <p:txBody>
          <a:bodyPr>
            <a:noAutofit/>
          </a:bodyPr>
          <a:lstStyle/>
          <a:p>
            <a:pPr algn="just"/>
            <a:r>
              <a:rPr lang="mk-MK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Една слика зборува за повеќе од илјада зборови</a:t>
            </a:r>
            <a:r>
              <a:rPr lang="hr-HR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mk-MK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која</a:t>
            </a:r>
            <a:r>
              <a:rPr lang="hr-HR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?).</a:t>
            </a:r>
            <a:endParaRPr lang="hr-HR" sz="3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mk-MK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Сликата мора да биде во склад за тоа што се зборува</a:t>
            </a:r>
            <a:r>
              <a:rPr lang="hr-HR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mk-MK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инаку ги збунува гледачите</a:t>
            </a:r>
            <a:r>
              <a:rPr lang="hr-HR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sz="3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mk-MK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Сликите не служат како украс</a:t>
            </a:r>
            <a:r>
              <a:rPr lang="hr-HR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mk-MK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 да имаат функција</a:t>
            </a:r>
            <a:r>
              <a:rPr lang="hr-HR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3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scenicreflections.com/files/Eat_more_Chicken___Wallpaper_xvmr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8920"/>
            <a:ext cx="5217096" cy="391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69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ХУМОР ДА, НО УМЕРЕНО</a:t>
            </a:r>
            <a:r>
              <a:rPr lang="hr-HR" dirty="0" smtClean="0"/>
              <a:t>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888472"/>
          </a:xfrm>
        </p:spPr>
        <p:txBody>
          <a:bodyPr>
            <a:normAutofit/>
          </a:bodyPr>
          <a:lstStyle/>
          <a:p>
            <a:pPr marL="137160" indent="0" algn="just">
              <a:lnSpc>
                <a:spcPct val="150000"/>
              </a:lnSpc>
              <a:buNone/>
            </a:pP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Анимација или виц се добри за 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кршење на мразот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за да се спречи падот на концентрацијата. Но, хуморот мора да биде поврзан со темата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k-MK" sz="4000" dirty="0" smtClean="0"/>
              <a:t>ОВА ПРАВЕТЕ ГО ПОРАДИ ДРУГИТЕ, А НЕ ПОРАДИ СЕБЕ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686800" cy="5517232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</a:rPr>
              <a:t>Презентацијата не е роман од која самоќе читаш. Таа е наменета за публиката и поради тоа за време на припремата на презентацијата дознајте што повеќе за својата публика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</a:rPr>
              <a:t>Што публиката веќе зане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</a:rPr>
              <a:t>Што треба да им кажете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</a:rPr>
              <a:t>Што нив ќе им биде интересно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</a:rPr>
              <a:t>Што можете да ги научите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</a:rPr>
              <a:t>Што ќе ги задржи фокусирани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37160" indent="0">
              <a:buNone/>
            </a:pPr>
            <a:endParaRPr lang="hr-HR" sz="3200" dirty="0">
              <a:solidFill>
                <a:schemeClr val="tx2">
                  <a:lumMod val="50000"/>
                </a:schemeClr>
              </a:solidFill>
            </a:endParaRPr>
          </a:p>
          <a:p>
            <a:pPr marL="137160" indent="0">
              <a:buNone/>
            </a:pPr>
            <a:endParaRPr lang="hr-HR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hr-HR" sz="3200" dirty="0">
              <a:solidFill>
                <a:schemeClr val="tx2">
                  <a:lumMod val="50000"/>
                </a:schemeClr>
              </a:solidFill>
            </a:endParaRPr>
          </a:p>
          <a:p>
            <a:endParaRPr lang="hr-HR" sz="3200" dirty="0"/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02795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k-MK" sz="4800" dirty="0" smtClean="0"/>
              <a:t>СТРУКТУРИРАЈТЕ ЈА ПРЕЗЕНТАЦИЈАТА</a:t>
            </a:r>
            <a:endParaRPr lang="hr-H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412976"/>
          </a:xfrm>
        </p:spPr>
        <p:txBody>
          <a:bodyPr>
            <a:normAutofit/>
          </a:bodyPr>
          <a:lstStyle/>
          <a:p>
            <a:pPr marL="137160" indent="0">
              <a:lnSpc>
                <a:spcPct val="150000"/>
              </a:lnSpc>
              <a:buNone/>
            </a:pP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Секоја добра презентација има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Краток вовед</a:t>
            </a:r>
            <a:endParaRPr lang="hr-HR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Интересен главен дел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Заклучок</a:t>
            </a:r>
            <a:endParaRPr lang="hr-HR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87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mk-MK" sz="4400" dirty="0" smtClean="0"/>
              <a:t>ПРОНАОЃАЊЕ НА МАТЕРИЈАЛИ</a:t>
            </a:r>
            <a:endParaRPr lang="hr-H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7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Внимателно истражувајте 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побарај те што повеќе извори на информации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Осигурајте прибирање на свежи и точни информации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пристап до големи количини на податоци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е да се знаат да се вреднуваат</a:t>
            </a:r>
            <a:endParaRPr lang="hr-HR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3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k-MK" sz="4400" dirty="0" smtClean="0"/>
              <a:t>КОРИСТЕЊЕ НА АУДИО – ВИЗУЕЛНИ СРЕДСТВА</a:t>
            </a:r>
            <a:endParaRPr lang="hr-H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8192"/>
            <a:ext cx="8229600" cy="4709160"/>
          </a:xfrm>
        </p:spPr>
        <p:txBody>
          <a:bodyPr>
            <a:normAutofit/>
          </a:bodyPr>
          <a:lstStyle/>
          <a:p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Помага за полесно разбурање на тешките поими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олеснува пратењето на презентацијата и го зголемува вниманието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mk-MK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Луѓето памтат</a:t>
            </a:r>
            <a:endParaRPr lang="hr-HR" sz="3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 </a:t>
            </a:r>
            <a:r>
              <a:rPr lang="mk-MK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она што го слушаат</a:t>
            </a:r>
            <a:r>
              <a:rPr lang="hr-HR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hr-HR" sz="3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mk-MK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додека</a:t>
            </a:r>
            <a:r>
              <a:rPr lang="hr-HR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 </a:t>
            </a:r>
            <a:r>
              <a:rPr lang="mk-MK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она што го гледаат</a:t>
            </a:r>
            <a:endParaRPr lang="hr-HR" sz="3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Autofit/>
          </a:bodyPr>
          <a:lstStyle/>
          <a:p>
            <a:r>
              <a:rPr lang="mk-MK" sz="4400" dirty="0" smtClean="0"/>
              <a:t>ДИЗАЈН</a:t>
            </a:r>
            <a:endParaRPr lang="hr-H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904656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Фантазијата понекогаш нема граници, па при креирањето на презентацијата, лесно заиграј со боите, фонтовите, сликите итн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Внимавајте на следното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Дизајнот би требало да биде едноставен. Не смее да одвлекува внимание од информациите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Одберете фонт кој е едноставен за читање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Внимателно одберете ја големината на фонтот и текстот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Доследно користете го истиот фонт и големина на сите слајдови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endParaRPr lang="hr-HR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4400" dirty="0" smtClean="0"/>
              <a:t>ТЕКСТ</a:t>
            </a:r>
            <a:endParaRPr lang="hr-H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4445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ставајте премногу текст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Користете пократки реченици, наместо цели реченици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Најмногу 4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точки по слајд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5216" lvl="1" indent="0">
              <a:lnSpc>
                <a:spcPct val="150000"/>
              </a:lnSpc>
              <a:buNone/>
            </a:pPr>
            <a:endParaRPr lang="hr-HR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5216" lvl="1" indent="0">
              <a:buNone/>
            </a:pPr>
            <a:endParaRPr lang="hr-HR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1912" lvl="5" indent="0">
              <a:buNone/>
            </a:pPr>
            <a:endParaRPr lang="hr-HR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mk-MK" dirty="0" smtClean="0"/>
              <a:t>ФОНТ НА БУКВИТЕ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686800" cy="544522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Користете еден фонт како би постигнале професионалност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Arial, Times New Roman </a:t>
            </a: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Vedrana, Calibri </a:t>
            </a: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најлесно читливи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50000"/>
              </a:lnSpc>
            </a:pP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Избегнувајте нечитливи фонтови</a:t>
            </a:r>
            <a:endParaRPr lang="hr-HR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50000"/>
              </a:lnSpc>
            </a:pPr>
            <a:r>
              <a:rPr lang="mk-MK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ИЗБЕГНУВАЈ ТЕ ГОЛЕМИ БУКВИ – ПОТЕШКО СЕ ЧИТААТ</a:t>
            </a:r>
            <a:endParaRPr lang="hr-HR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ГОЛЕМИНА НА БУКВИ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mk-MK" sz="3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</a:t>
            </a:r>
            <a:endParaRPr lang="hr-HR" sz="35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mk-MK" sz="3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Големина на букви</a:t>
            </a:r>
            <a:r>
              <a:rPr lang="hr-HR" sz="3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mk-MK" sz="3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hr-HR" sz="3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pt </a:t>
            </a:r>
            <a:r>
              <a:rPr lang="mk-MK" sz="3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hr-HR" sz="3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pt</a:t>
            </a:r>
          </a:p>
          <a:p>
            <a:pPr lvl="1"/>
            <a:r>
              <a:rPr lang="mk-MK" sz="3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нагласување</a:t>
            </a:r>
            <a:r>
              <a:rPr lang="hr-HR" sz="3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r-HR" sz="35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Bold </a:t>
            </a:r>
            <a:r>
              <a:rPr lang="mk-MK" sz="35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букви</a:t>
            </a:r>
            <a:endParaRPr lang="hr-HR" sz="35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mk-MK" sz="3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ГОЛЕМИ БУКВИ</a:t>
            </a:r>
            <a:r>
              <a:rPr lang="hr-HR" sz="3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mk-MK" sz="3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 за нагласување на важното</a:t>
            </a:r>
            <a:endParaRPr lang="hr-HR" sz="35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k-MK" sz="3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ЛОШО</a:t>
            </a:r>
            <a:endParaRPr lang="hr-HR" sz="35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mk-MK" sz="1400" dirty="0" smtClean="0">
                <a:solidFill>
                  <a:schemeClr val="tx2">
                    <a:lumMod val="50000"/>
                  </a:schemeClr>
                </a:solidFill>
              </a:rPr>
              <a:t>Ако користите премл фонт</a:t>
            </a:r>
            <a:endParaRPr lang="hr-HR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hr-HR" sz="1600" i="1" dirty="0" smtClean="0">
                <a:solidFill>
                  <a:schemeClr val="tx2">
                    <a:lumMod val="50000"/>
                  </a:schemeClr>
                </a:solidFill>
              </a:rPr>
              <a:t>Italic </a:t>
            </a:r>
            <a:r>
              <a:rPr lang="mk-MK" sz="1600" i="1" dirty="0" smtClean="0">
                <a:solidFill>
                  <a:schemeClr val="tx2">
                    <a:lumMod val="50000"/>
                  </a:schemeClr>
                </a:solidFill>
              </a:rPr>
              <a:t>буквите се слабо читливи</a:t>
            </a:r>
            <a:endParaRPr lang="hr-HR" sz="2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 algn="just"/>
            <a:r>
              <a:rPr lang="mk-MK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ГОЛЕМИ БУКВИ</a:t>
            </a:r>
            <a:r>
              <a:rPr lang="hr-HR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mk-MK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ПРЕМНОГУ ТЕКСТ ДЕЛУВА ЗБУНУВАЧКИ И ПОМАЛКУ РАСЗБИРЛИВИ. ГО ОДВЛЕКУВА ВНИМАНИЕТО И ЈА ЗАМОРУВА ПУБЛИКАТА</a:t>
            </a:r>
            <a:r>
              <a:rPr lang="hr-HR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3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r-HR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393</TotalTime>
  <Words>594</Words>
  <Application>Microsoft Office PowerPoint</Application>
  <PresentationFormat>On-screen Show (4:3)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Times New Roman</vt:lpstr>
      <vt:lpstr>Wingdings</vt:lpstr>
      <vt:lpstr>Wingdings 2</vt:lpstr>
      <vt:lpstr>Wingdings 3</vt:lpstr>
      <vt:lpstr>Apex</vt:lpstr>
      <vt:lpstr>КАКО ДА СЕ НАПРАВИ ПРЕЗЕНТАЦИЈА</vt:lpstr>
      <vt:lpstr>ОВА ПРАВЕТЕ ГО ПОРАДИ ДРУГИТЕ, А НЕ ПОРАДИ СЕБЕ</vt:lpstr>
      <vt:lpstr>СТРУКТУРИРАЈТЕ ЈА ПРЕЗЕНТАЦИЈАТА</vt:lpstr>
      <vt:lpstr>ПРОНАОЃАЊЕ НА МАТЕРИЈАЛИ</vt:lpstr>
      <vt:lpstr>КОРИСТЕЊЕ НА АУДИО – ВИЗУЕЛНИ СРЕДСТВА</vt:lpstr>
      <vt:lpstr>ДИЗАЈН</vt:lpstr>
      <vt:lpstr>ТЕКСТ</vt:lpstr>
      <vt:lpstr>ФОНТ НА БУКВИТЕ</vt:lpstr>
      <vt:lpstr>ГОЛЕМИНА НА БУКВИ</vt:lpstr>
      <vt:lpstr>БОЈА НА ПОЗАДИНА И БУКВИ </vt:lpstr>
      <vt:lpstr>АНИМАЦИЈА НА ТЕКСТОТ</vt:lpstr>
      <vt:lpstr>МУЛТИМЕДИСКА СОДРЖИНА</vt:lpstr>
      <vt:lpstr>СЛИКИ</vt:lpstr>
      <vt:lpstr>PowerPoint Presentation</vt:lpstr>
      <vt:lpstr>ХУМОР ДА, НО УМЕРЕНО!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Lovorka Krstulović</dc:creator>
  <cp:lastModifiedBy>borce aceski</cp:lastModifiedBy>
  <cp:revision>34</cp:revision>
  <dcterms:created xsi:type="dcterms:W3CDTF">2013-10-26T06:51:57Z</dcterms:created>
  <dcterms:modified xsi:type="dcterms:W3CDTF">2017-02-13T23:03:07Z</dcterms:modified>
</cp:coreProperties>
</file>